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5" r:id="rId4"/>
    <p:sldId id="272" r:id="rId5"/>
    <p:sldId id="258" r:id="rId6"/>
    <p:sldId id="276" r:id="rId7"/>
    <p:sldId id="279" r:id="rId8"/>
    <p:sldId id="277" r:id="rId9"/>
    <p:sldId id="269" r:id="rId10"/>
    <p:sldId id="278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8AA02-5C6D-46E0-AE28-6618D8530832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1EE4A-B3A2-45EA-A87A-5D70710FE3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2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EE4A-B3A2-45EA-A87A-5D70710FE3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83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727A-8097-4255-9EEE-6DF29D8352A6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CCBBC-FF16-4B51-A7D3-3F64D1F3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40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727A-8097-4255-9EEE-6DF29D8352A6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CCBBC-FF16-4B51-A7D3-3F64D1F3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74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727A-8097-4255-9EEE-6DF29D8352A6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CCBBC-FF16-4B51-A7D3-3F64D1F3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88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727A-8097-4255-9EEE-6DF29D8352A6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CCBBC-FF16-4B51-A7D3-3F64D1F3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26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727A-8097-4255-9EEE-6DF29D8352A6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CCBBC-FF16-4B51-A7D3-3F64D1F3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5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727A-8097-4255-9EEE-6DF29D8352A6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CCBBC-FF16-4B51-A7D3-3F64D1F3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50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727A-8097-4255-9EEE-6DF29D8352A6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CCBBC-FF16-4B51-A7D3-3F64D1F3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99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727A-8097-4255-9EEE-6DF29D8352A6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CCBBC-FF16-4B51-A7D3-3F64D1F3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46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727A-8097-4255-9EEE-6DF29D8352A6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CCBBC-FF16-4B51-A7D3-3F64D1F3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32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727A-8097-4255-9EEE-6DF29D8352A6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CCBBC-FF16-4B51-A7D3-3F64D1F3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86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727A-8097-4255-9EEE-6DF29D8352A6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CCBBC-FF16-4B51-A7D3-3F64D1F3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86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727A-8097-4255-9EEE-6DF29D8352A6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CCBBC-FF16-4B51-A7D3-3F64D1F30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74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57192"/>
            <a:ext cx="2339752" cy="15995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916833"/>
            <a:ext cx="7846640" cy="2016223"/>
          </a:xfrm>
        </p:spPr>
        <p:txBody>
          <a:bodyPr>
            <a:normAutofit fontScale="90000"/>
          </a:bodyPr>
          <a:lstStyle/>
          <a:p>
            <a:r>
              <a:rPr lang="fr-FR" sz="53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Assemblée Générale </a:t>
            </a:r>
            <a:br>
              <a:rPr lang="fr-FR" sz="53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Section Bornes Aravis</a:t>
            </a:r>
            <a:br>
              <a:rPr lang="fr-FR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Jeudi 27 février 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40960" cy="936104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Bienvenue  à toutes et à tous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4" y="116632"/>
            <a:ext cx="3322511" cy="151216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338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fr-FR" sz="3400" b="1">
                <a:solidFill>
                  <a:schemeClr val="accent1">
                    <a:lumMod val="50000"/>
                  </a:schemeClr>
                </a:solidFill>
              </a:rPr>
              <a:t>Merci </a:t>
            </a:r>
            <a:r>
              <a:rPr lang="fr-FR" sz="3400" b="1" dirty="0">
                <a:solidFill>
                  <a:schemeClr val="accent1">
                    <a:lumMod val="50000"/>
                  </a:schemeClr>
                </a:solidFill>
              </a:rPr>
              <a:t>Michel Mathieu 1941 - 2024</a:t>
            </a:r>
            <a:br>
              <a:rPr lang="fr-FR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400" b="1" dirty="0">
                <a:solidFill>
                  <a:schemeClr val="accent1">
                    <a:lumMod val="50000"/>
                  </a:schemeClr>
                </a:solidFill>
              </a:rPr>
              <a:t>notre ancien président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040560" cy="5040560"/>
          </a:xfrm>
        </p:spPr>
      </p:pic>
    </p:spTree>
    <p:extLst>
      <p:ext uri="{BB962C8B-B14F-4D97-AF65-F5344CB8AC3E}">
        <p14:creationId xmlns:p14="http://schemas.microsoft.com/office/powerpoint/2010/main" val="107395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Edith74\AppData\Local\Microsoft\Windows\INetCache\IE\HMZARGYK\frame-541750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621414" y="2598003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23987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La Section Bornes Aravis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142 Adhérents au 31/12/2024 </a:t>
            </a:r>
          </a:p>
          <a:p>
            <a:pPr>
              <a:lnSpc>
                <a:spcPct val="150000"/>
              </a:lnSpc>
            </a:pPr>
            <a:r>
              <a:rPr lang="fr-FR" dirty="0"/>
              <a:t>4 Membres au comité</a:t>
            </a:r>
          </a:p>
          <a:p>
            <a:pPr>
              <a:lnSpc>
                <a:spcPct val="150000"/>
              </a:lnSpc>
            </a:pPr>
            <a:r>
              <a:rPr lang="fr-FR" dirty="0"/>
              <a:t>Dont 3 membres de la section au Conseil départemental de l’UFP 74</a:t>
            </a:r>
          </a:p>
          <a:p>
            <a:pPr>
              <a:lnSpc>
                <a:spcPct val="150000"/>
              </a:lnSpc>
            </a:pPr>
            <a:r>
              <a:rPr lang="fr-FR" dirty="0"/>
              <a:t>1 Technicien salarié du CNPF  référent</a:t>
            </a:r>
          </a:p>
          <a:p>
            <a:pPr>
              <a:lnSpc>
                <a:spcPct val="150000"/>
              </a:lnSpc>
            </a:pPr>
            <a:r>
              <a:rPr lang="fr-FR" dirty="0"/>
              <a:t>1 Administratif en partage 73-74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78" y="5157192"/>
            <a:ext cx="284395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7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Représentations dans les autres instances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6287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Pays cynégétiques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Glières : Denis </a:t>
            </a:r>
            <a:r>
              <a:rPr lang="fr-FR" dirty="0" err="1"/>
              <a:t>Amaz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/>
              <a:t>Aravis   : Claude Muffat</a:t>
            </a:r>
          </a:p>
          <a:p>
            <a:pPr lvl="1">
              <a:lnSpc>
                <a:spcPct val="150000"/>
              </a:lnSpc>
            </a:pPr>
            <a:r>
              <a:rPr lang="fr-FR" dirty="0" err="1"/>
              <a:t>Veyrier</a:t>
            </a:r>
            <a:r>
              <a:rPr lang="fr-FR" dirty="0"/>
              <a:t> : Claude Muffat</a:t>
            </a:r>
          </a:p>
          <a:p>
            <a:pPr lvl="1">
              <a:lnSpc>
                <a:spcPct val="150000"/>
              </a:lnSpc>
            </a:pPr>
            <a:r>
              <a:rPr lang="fr-FR" dirty="0" err="1"/>
              <a:t>Bargy</a:t>
            </a:r>
            <a:r>
              <a:rPr lang="fr-FR" dirty="0"/>
              <a:t>    : Denis </a:t>
            </a:r>
            <a:r>
              <a:rPr lang="fr-FR" dirty="0" err="1"/>
              <a:t>Amaz</a:t>
            </a:r>
            <a:r>
              <a:rPr lang="fr-FR" dirty="0"/>
              <a:t>  </a:t>
            </a:r>
          </a:p>
          <a:p>
            <a:pPr>
              <a:lnSpc>
                <a:spcPct val="150000"/>
              </a:lnSpc>
            </a:pPr>
            <a:r>
              <a:rPr lang="fr-FR" dirty="0" err="1"/>
              <a:t>Natura</a:t>
            </a:r>
            <a:r>
              <a:rPr lang="fr-FR" dirty="0"/>
              <a:t> 2000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Maurice </a:t>
            </a:r>
            <a:r>
              <a:rPr lang="fr-FR" dirty="0" err="1"/>
              <a:t>Bochet</a:t>
            </a:r>
            <a:r>
              <a:rPr lang="fr-FR" dirty="0"/>
              <a:t> Cadet</a:t>
            </a:r>
          </a:p>
          <a:p>
            <a:pPr>
              <a:lnSpc>
                <a:spcPct val="150000"/>
              </a:lnSpc>
            </a:pPr>
            <a:r>
              <a:rPr lang="fr-FR" dirty="0"/>
              <a:t>Plan de Gestion du Mont </a:t>
            </a:r>
            <a:r>
              <a:rPr lang="fr-FR" dirty="0" err="1"/>
              <a:t>Veyrier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/>
              <a:t>Denis </a:t>
            </a:r>
            <a:r>
              <a:rPr lang="fr-FR" dirty="0" err="1"/>
              <a:t>Amaz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Charte Forestière de la CCVT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dirty="0"/>
              <a:t>Maurice </a:t>
            </a:r>
            <a:r>
              <a:rPr lang="fr-FR" dirty="0" err="1"/>
              <a:t>Bochet</a:t>
            </a:r>
            <a:r>
              <a:rPr lang="fr-FR" dirty="0"/>
              <a:t> Cadet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dirty="0"/>
              <a:t> Denis </a:t>
            </a:r>
            <a:r>
              <a:rPr lang="fr-FR" dirty="0" err="1"/>
              <a:t>Amaz</a:t>
            </a:r>
            <a:endParaRPr lang="fr-FR" dirty="0"/>
          </a:p>
          <a:p>
            <a:pPr lvl="1">
              <a:lnSpc>
                <a:spcPct val="150000"/>
              </a:lnSpc>
            </a:pPr>
            <a:endParaRPr lang="fr-FR" dirty="0"/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41168"/>
            <a:ext cx="3960440" cy="179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57" y="1412776"/>
            <a:ext cx="42244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4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Evolution adhérents membres des sections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8120"/>
              </p:ext>
            </p:extLst>
          </p:nvPr>
        </p:nvGraphicFramePr>
        <p:xfrm>
          <a:off x="467544" y="1772817"/>
          <a:ext cx="8363268" cy="417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9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9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92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2909">
                <a:tc>
                  <a:txBody>
                    <a:bodyPr/>
                    <a:lstStyle/>
                    <a:p>
                      <a:r>
                        <a:rPr lang="fr-FR" dirty="0"/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2024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087">
                <a:tc>
                  <a:txBody>
                    <a:bodyPr/>
                    <a:lstStyle/>
                    <a:p>
                      <a:r>
                        <a:rPr lang="fr-FR" b="1" dirty="0"/>
                        <a:t>Bornes -Aravis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446">
                <a:tc>
                  <a:txBody>
                    <a:bodyPr/>
                    <a:lstStyle/>
                    <a:p>
                      <a:r>
                        <a:rPr lang="fr-FR" dirty="0"/>
                        <a:t>Bauges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446">
                <a:tc>
                  <a:txBody>
                    <a:bodyPr/>
                    <a:lstStyle/>
                    <a:p>
                      <a:r>
                        <a:rPr lang="fr-FR" dirty="0"/>
                        <a:t>Chablais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46">
                <a:tc>
                  <a:txBody>
                    <a:bodyPr/>
                    <a:lstStyle/>
                    <a:p>
                      <a:r>
                        <a:rPr lang="fr-FR" dirty="0"/>
                        <a:t>Faucigny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087">
                <a:tc>
                  <a:txBody>
                    <a:bodyPr/>
                    <a:lstStyle/>
                    <a:p>
                      <a:r>
                        <a:rPr lang="fr-FR" dirty="0"/>
                        <a:t>Mont-Blanc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596">
                <a:tc>
                  <a:txBody>
                    <a:bodyPr/>
                    <a:lstStyle/>
                    <a:p>
                      <a:r>
                        <a:rPr lang="fr-FR" dirty="0"/>
                        <a:t>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446">
                <a:tc>
                  <a:txBody>
                    <a:bodyPr/>
                    <a:lstStyle/>
                    <a:p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18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Activités 2024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Visite chantier débardage Hélico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4" y="2204864"/>
            <a:ext cx="5760640" cy="43204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8011" y="2324877"/>
            <a:ext cx="499255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5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95436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Activités 2024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3"/>
            <a:ext cx="8928992" cy="10081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En collaboration avec L’Eco Musée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de la Vallée de Thônes et le CNPF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fr-FR" sz="28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fr-FR" sz="28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fr-FR" sz="28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fr-FR" sz="28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fr-FR" sz="28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234888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Découverte de la gestion Forestière –Propriétaires et élus CCVT</a:t>
            </a:r>
          </a:p>
          <a:p>
            <a:r>
              <a:rPr lang="fr-FR" sz="2400" dirty="0"/>
              <a:t>              - Juin 2024 :           35 participants.  </a:t>
            </a:r>
          </a:p>
          <a:p>
            <a:r>
              <a:rPr lang="fr-FR" sz="2400" dirty="0"/>
              <a:t> 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01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ACTIVITES 2024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Participation aux 7 groupes de travail renouvellement de la charte forestière de territoire de la CCVT</a:t>
            </a:r>
          </a:p>
          <a:p>
            <a:endParaRPr lang="fr-FR" sz="1600" dirty="0"/>
          </a:p>
          <a:p>
            <a:r>
              <a:rPr lang="fr-FR" sz="1600" dirty="0"/>
              <a:t>1 Morcellement foncier</a:t>
            </a:r>
          </a:p>
          <a:p>
            <a:r>
              <a:rPr lang="fr-FR" sz="1600" dirty="0"/>
              <a:t>2 Gestion sylvicole et mobilisation du bois</a:t>
            </a:r>
          </a:p>
          <a:p>
            <a:r>
              <a:rPr lang="fr-FR" sz="1600" dirty="0"/>
              <a:t>3 Résistance et résilience des forêts</a:t>
            </a:r>
          </a:p>
          <a:p>
            <a:r>
              <a:rPr lang="fr-FR" sz="1600" dirty="0"/>
              <a:t>4 Risques naturels</a:t>
            </a:r>
          </a:p>
          <a:p>
            <a:r>
              <a:rPr lang="fr-FR" sz="1600" dirty="0"/>
              <a:t>5 Filière bois et bois énergie</a:t>
            </a:r>
          </a:p>
          <a:p>
            <a:r>
              <a:rPr lang="fr-FR" sz="1600" dirty="0"/>
              <a:t>6 Dialogue forêt et société</a:t>
            </a:r>
          </a:p>
          <a:p>
            <a:r>
              <a:rPr lang="fr-FR" sz="1600" dirty="0"/>
              <a:t>7 Biodiversité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46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32048"/>
            <a:ext cx="8229600" cy="90872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Prévisions  2025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093915"/>
          </a:xfrm>
        </p:spPr>
        <p:txBody>
          <a:bodyPr/>
          <a:lstStyle/>
          <a:p>
            <a:pPr marL="457200" lvl="1" indent="0">
              <a:buNone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-Le 04 Mai 2025 Foire de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Villaz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( Stand forêt privée-UFP-CNPF)</a:t>
            </a:r>
          </a:p>
          <a:p>
            <a:pPr marL="457200" lvl="1" indent="0">
              <a:buNone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-Formation Gibier national-Plateforme de déclaration des dégâts (date à définir)</a:t>
            </a:r>
          </a:p>
          <a:p>
            <a:pPr marL="457200" lvl="1" indent="0">
              <a:buNone/>
            </a:pPr>
            <a:endParaRPr lang="fr-FR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lvl="1"/>
            <a:endParaRPr lang="fr-FR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25712"/>
            <a:ext cx="6509146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73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897264" y="353575"/>
            <a:ext cx="8229600" cy="836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Rapport financier 2024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0"/>
            <a:ext cx="1080120" cy="10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53306"/>
              </p:ext>
            </p:extLst>
          </p:nvPr>
        </p:nvGraphicFramePr>
        <p:xfrm>
          <a:off x="611558" y="1916831"/>
          <a:ext cx="7776865" cy="4145534"/>
        </p:xfrm>
        <a:graphic>
          <a:graphicData uri="http://schemas.openxmlformats.org/drawingml/2006/table">
            <a:tbl>
              <a:tblPr/>
              <a:tblGrid>
                <a:gridCol w="990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0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3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699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Comptes UFP - Section Borne Aravis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Compte chèque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livret bleu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1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libellé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6642,62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1 738,40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19/03/2024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6522,62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08/12/2024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Gerbe Décès Michel Mathieu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6402,62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UFP74 Adhésions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7112,62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de tenu de compte (12x2)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7088,62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8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interets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1 790,55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8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8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498,15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7088,62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1 790,55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66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SOLDE Crédit Mutuel au 31/12/2024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8879,17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024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4A3521"/>
      </a:hlink>
      <a:folHlink>
        <a:srgbClr val="AC6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443</Words>
  <Application>Microsoft Office PowerPoint</Application>
  <PresentationFormat>Affichage à l'écran (4:3)</PresentationFormat>
  <Paragraphs>220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Arial Rounded MT Bold</vt:lpstr>
      <vt:lpstr>Calibri</vt:lpstr>
      <vt:lpstr>Thème Office</vt:lpstr>
      <vt:lpstr>Assemblée Générale  Section Bornes Aravis Jeudi 27 février 2025</vt:lpstr>
      <vt:lpstr>La Section Bornes Aravis</vt:lpstr>
      <vt:lpstr>Représentations dans les autres instances</vt:lpstr>
      <vt:lpstr>Evolution adhérents membres des sections</vt:lpstr>
      <vt:lpstr>Activités 2024</vt:lpstr>
      <vt:lpstr>Activités 2024</vt:lpstr>
      <vt:lpstr>ACTIVITES 2024</vt:lpstr>
      <vt:lpstr>Prévisions  2025</vt:lpstr>
      <vt:lpstr>Présentation PowerPoint</vt:lpstr>
      <vt:lpstr>Merci Michel Mathieu 1941 - 2024 notre ancien président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 Section Borne Aravis 03 décembre 2022</dc:title>
  <dc:creator>Edith74</dc:creator>
  <cp:lastModifiedBy>Christian LOMBART</cp:lastModifiedBy>
  <cp:revision>79</cp:revision>
  <dcterms:created xsi:type="dcterms:W3CDTF">2022-11-28T11:03:58Z</dcterms:created>
  <dcterms:modified xsi:type="dcterms:W3CDTF">2025-03-06T07:58:46Z</dcterms:modified>
</cp:coreProperties>
</file>